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7" r:id="rId4"/>
    <p:sldId id="258" r:id="rId5"/>
    <p:sldId id="280" r:id="rId6"/>
    <p:sldId id="261" r:id="rId7"/>
    <p:sldId id="263" r:id="rId8"/>
    <p:sldId id="259" r:id="rId9"/>
    <p:sldId id="260" r:id="rId10"/>
    <p:sldId id="276" r:id="rId11"/>
    <p:sldId id="277" r:id="rId12"/>
    <p:sldId id="278" r:id="rId13"/>
    <p:sldId id="279" r:id="rId14"/>
    <p:sldId id="262" r:id="rId15"/>
    <p:sldId id="264" r:id="rId16"/>
    <p:sldId id="266"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p:scale>
          <a:sx n="66" d="100"/>
          <a:sy n="66" d="100"/>
        </p:scale>
        <p:origin x="-1272" y="-4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27/04/2022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27/04/2022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27/04/2022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27/04/2022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27/04/2022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SINH NHẬT CỦA VOI CON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4191000" y="1230653"/>
            <a:ext cx="4743450" cy="3183541"/>
          </a:xfrm>
        </p:spPr>
        <p:txBody>
          <a:bodyPr/>
          <a:lstStyle/>
          <a:p>
            <a:pPr algn="just"/>
            <a:r>
              <a:rPr lang="en-US" b="1" smtClean="0">
                <a:solidFill>
                  <a:srgbClr val="FF0000"/>
                </a:solidFill>
                <a:latin typeface="Arial-Rounded" pitchFamily="34" charset="0"/>
                <a:ea typeface="Arial-Rounded" pitchFamily="34" charset="0"/>
                <a:cs typeface="Arial-Rounded" pitchFamily="34" charset="0"/>
              </a:rPr>
              <a:t>Ngoạm</a:t>
            </a:r>
            <a:r>
              <a:rPr lang="en-US" smtClean="0">
                <a:solidFill>
                  <a:schemeClr val="tx1"/>
                </a:solidFill>
                <a:latin typeface="Arial-Rounded" pitchFamily="34" charset="0"/>
                <a:ea typeface="Arial-Rounded" pitchFamily="34" charset="0"/>
                <a:cs typeface="Arial-Rounded" pitchFamily="34" charset="0"/>
              </a:rPr>
              <a:t>:</a:t>
            </a:r>
            <a:r>
              <a:rPr lang="en-US" b="1" smtClean="0">
                <a:solidFill>
                  <a:srgbClr val="FF0000"/>
                </a:solidFill>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cắn hoặc giữ miếng to bằng cách mở rộng miệng.</a:t>
            </a:r>
            <a:endParaRPr lang="en-US">
              <a:latin typeface="Arial-Rounded" pitchFamily="34" charset="0"/>
              <a:ea typeface="Arial-Rounded" pitchFamily="34" charset="0"/>
              <a:cs typeface="Arial-Rounded"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09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il Shake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35364"/>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ke Your Tail Feather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3354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bbyrendelés.hu Az Ország Legnépszerűbb ajándékáruháza: Animált képek  vegyes | Lustige videos, Lustige bilder, Urlaub lust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604" y="149723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895475" y="331558"/>
            <a:ext cx="4743450" cy="1143001"/>
          </a:xfrm>
        </p:spPr>
        <p:txBody>
          <a:bodyPr/>
          <a:lstStyle/>
          <a:p>
            <a:r>
              <a:rPr lang="en-US" b="1" smtClean="0">
                <a:solidFill>
                  <a:srgbClr val="FF0000"/>
                </a:solidFill>
                <a:latin typeface="Arial-Rounded" pitchFamily="34" charset="0"/>
                <a:ea typeface="Arial-Rounded" pitchFamily="34" charset="0"/>
                <a:cs typeface="Arial-Rounded" pitchFamily="34" charset="0"/>
              </a:rPr>
              <a:t>ngúc ngoắc</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6119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mỏ khoằm</a:t>
            </a:r>
            <a:endParaRPr lang="en-US" sz="4800">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huơ vòi</a:t>
            </a:r>
            <a:endParaRPr lang="en-US" sz="4800">
              <a:solidFill>
                <a:srgbClr val="FF0000"/>
              </a:solidFill>
              <a:latin typeface="Arial-Rounded" pitchFamily="34" charset="0"/>
              <a:ea typeface="Arial-Rounded" pitchFamily="34" charset="0"/>
              <a:cs typeface="Arial-Rounded" pitchFamily="34" charset="0"/>
            </a:endParaRPr>
          </a:p>
        </p:txBody>
      </p:sp>
      <p:pic>
        <p:nvPicPr>
          <p:cNvPr id="9218" name="Picture 2" descr="Elephan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3524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lephant cell animation dat tongue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1186"/>
            <a:ext cx="4537075" cy="37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69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03098" y="419258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76200" y="3181351"/>
            <a:ext cx="3810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29" y="180706"/>
            <a:ext cx="7570138" cy="391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5959"/>
            <a:ext cx="6934200" cy="35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0777" y="4266294"/>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Những bạn nào đến mừng sinh nhật voi con?</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28964" y="4258131"/>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Voi con làm gì để cảm ơn các bạn?</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352548" y="4256319"/>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Sinh nhật của voi con như thế nào?</a:t>
            </a:r>
            <a:endParaRPr lang="en-US" sz="3200">
              <a:latin typeface="Arial-Rounded" pitchFamily="34" charset="0"/>
              <a:ea typeface="Arial-Rounded" pitchFamily="34" charset="0"/>
              <a:cs typeface="Arial-Rounded" pitchFamily="34" charset="0"/>
            </a:endParaRPr>
          </a:p>
        </p:txBody>
      </p:sp>
      <p:sp>
        <p:nvSpPr>
          <p:cNvPr id="12" name="TextBox 11"/>
          <p:cNvSpPr txBox="1"/>
          <p:nvPr/>
        </p:nvSpPr>
        <p:spPr>
          <a:xfrm>
            <a:off x="347104" y="3932932"/>
            <a:ext cx="8283864"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Em hãy kể về sinh nhật của mình cho các bạn cùng nghe.</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14"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524859" y="2812732"/>
            <a:ext cx="6561741" cy="584775"/>
          </a:xfrm>
          <a:prstGeom prst="rect">
            <a:avLst/>
          </a:prstGeom>
        </p:spPr>
        <p:txBody>
          <a:bodyPr wrap="square">
            <a:spAutoFit/>
          </a:bodyPr>
          <a:lstStyle/>
          <a:p>
            <a:pPr algn="ctr"/>
            <a:r>
              <a:rPr lang="vi-VN" sz="3200" b="1" dirty="0">
                <a:solidFill>
                  <a:srgbClr val="7030A0"/>
                </a:solidFill>
                <a:latin typeface="HP001 4 hàng" pitchFamily="34" charset="0"/>
                <a:ea typeface="Arial-Rounded" pitchFamily="34" charset="0"/>
                <a:cs typeface="Arial-Rounded" pitchFamily="34" charset="0"/>
              </a:rPr>
              <a:t> V</a:t>
            </a:r>
            <a:r>
              <a:rPr lang="el-GR" sz="3200" b="1" dirty="0">
                <a:solidFill>
                  <a:srgbClr val="7030A0"/>
                </a:solidFill>
                <a:latin typeface="HP001 4 hàng" pitchFamily="34" charset="0"/>
                <a:ea typeface="Arial-Rounded" pitchFamily="34" charset="0"/>
                <a:cs typeface="Arial-Rounded" pitchFamily="34" charset="0"/>
              </a:rPr>
              <a:t>Ρ </a:t>
            </a:r>
            <a:r>
              <a:rPr lang="vi-VN" sz="3200" b="1" dirty="0">
                <a:solidFill>
                  <a:srgbClr val="7030A0"/>
                </a:solidFill>
                <a:latin typeface="HP001 4 hàng" pitchFamily="34" charset="0"/>
                <a:ea typeface="Arial-Rounded" pitchFamily="34" charset="0"/>
                <a:cs typeface="Arial-Rounded" pitchFamily="34" charset="0"/>
              </a:rPr>
              <a:t>c</a:t>
            </a:r>
            <a:r>
              <a:rPr lang="el-GR" sz="3200" b="1" dirty="0">
                <a:solidFill>
                  <a:srgbClr val="7030A0"/>
                </a:solidFill>
                <a:latin typeface="HP001 4 hàng" pitchFamily="34" charset="0"/>
                <a:ea typeface="Arial-Rounded" pitchFamily="34" charset="0"/>
                <a:cs typeface="Arial-Rounded" pitchFamily="34" charset="0"/>
              </a:rPr>
              <a:t>Ϊ </a:t>
            </a:r>
            <a:r>
              <a:rPr lang="vi-VN" sz="3200" b="1" dirty="0">
                <a:solidFill>
                  <a:srgbClr val="7030A0"/>
                </a:solidFill>
                <a:latin typeface="HP001 4 hàng" pitchFamily="34" charset="0"/>
                <a:ea typeface="Arial-Rounded" pitchFamily="34" charset="0"/>
                <a:cs typeface="Arial-Rounded" pitchFamily="34" charset="0"/>
              </a:rPr>
              <a:t>huơ vā </a:t>
            </a:r>
            <a:r>
              <a:rPr lang="el-GR" sz="3200" b="1" dirty="0">
                <a:solidFill>
                  <a:srgbClr val="7030A0"/>
                </a:solidFill>
                <a:latin typeface="HP001 4 hàng" pitchFamily="34" charset="0"/>
                <a:ea typeface="Arial-Rounded" pitchFamily="34" charset="0"/>
                <a:cs typeface="Arial-Rounded" pitchFamily="34" charset="0"/>
              </a:rPr>
              <a:t>Α˘ </a:t>
            </a:r>
            <a:r>
              <a:rPr lang="vi-VN" sz="3200" b="1" dirty="0">
                <a:solidFill>
                  <a:srgbClr val="7030A0"/>
                </a:solidFill>
                <a:latin typeface="HP001 4 hàng" pitchFamily="34" charset="0"/>
                <a:ea typeface="Arial-Rounded" pitchFamily="34" charset="0"/>
                <a:cs typeface="Arial-Rounded" pitchFamily="34" charset="0"/>
              </a:rPr>
              <a:t>cảm </a:t>
            </a:r>
            <a:r>
              <a:rPr lang="el-GR" sz="3200" b="1" dirty="0">
                <a:solidFill>
                  <a:srgbClr val="7030A0"/>
                </a:solidFill>
                <a:latin typeface="HP001 4 hàng" pitchFamily="34" charset="0"/>
                <a:ea typeface="Arial-Rounded" pitchFamily="34" charset="0"/>
                <a:cs typeface="Arial-Rounded" pitchFamily="34" charset="0"/>
              </a:rPr>
              <a:t>Ω </a:t>
            </a:r>
            <a:r>
              <a:rPr lang="vi-VN" sz="3200" b="1" dirty="0">
                <a:solidFill>
                  <a:srgbClr val="7030A0"/>
                </a:solidFill>
                <a:latin typeface="HP001 4 hàng" pitchFamily="34" charset="0"/>
                <a:ea typeface="Arial-Rounded" pitchFamily="34" charset="0"/>
                <a:cs typeface="Arial-Rounded" pitchFamily="34" charset="0"/>
              </a:rPr>
              <a:t>các </a:t>
            </a:r>
            <a:r>
              <a:rPr lang="vi-VN" sz="3200" b="1" dirty="0" smtClean="0">
                <a:solidFill>
                  <a:srgbClr val="7030A0"/>
                </a:solidFill>
                <a:latin typeface="HP001 4 hàng" pitchFamily="34" charset="0"/>
                <a:ea typeface="Arial-Rounded" pitchFamily="34" charset="0"/>
                <a:cs typeface="Arial-Rounded" pitchFamily="34" charset="0"/>
              </a:rPr>
              <a:t>bạn</a:t>
            </a:r>
            <a:r>
              <a:rPr lang="en-US" sz="3200" b="1" dirty="0">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b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Voi con (…) để cảm ơn các bạn.</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Sinh nhật của voi con</a:t>
            </a:r>
          </a:p>
          <a:p>
            <a:pPr algn="ctr"/>
            <a:r>
              <a:rPr lang="en-US" sz="2800" b="1" smtClean="0">
                <a:latin typeface="Arial-Rounded" pitchFamily="34" charset="0"/>
                <a:ea typeface="Arial-Rounded" pitchFamily="34" charset="0"/>
                <a:cs typeface="Arial-Rounded" pitchFamily="34" charset="0"/>
              </a:rPr>
              <a:t>      + Xem bài trang 20, trang 21.</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40" y="313639"/>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534427"/>
            <a:ext cx="4572000"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con vật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981200" y="1251269"/>
            <a:ext cx="4914900" cy="34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Sinh nhật của voi con</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Voi con vui ơi là vui. Nó huơ vòi mấy vòng để cảm ơn các bạn.</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(Lâm Anh)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2170" y="671290"/>
            <a:ext cx="5410200" cy="4154971"/>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n</a:t>
            </a:r>
            <a:r>
              <a:rPr lang="en-US" sz="6600" smtClean="0">
                <a:latin typeface="Arial-Rounded" pitchFamily="34" charset="0"/>
                <a:ea typeface="Arial-Rounded" pitchFamily="34" charset="0"/>
                <a:cs typeface="Arial-Rounded" pitchFamily="34" charset="0"/>
              </a:rPr>
              <a:t>goạm</a:t>
            </a:r>
          </a:p>
          <a:p>
            <a:r>
              <a:rPr lang="en-US" sz="6600" smtClean="0">
                <a:latin typeface="Arial-Rounded" pitchFamily="34" charset="0"/>
                <a:ea typeface="Arial-Rounded" pitchFamily="34" charset="0"/>
                <a:cs typeface="Arial-Rounded" pitchFamily="34" charset="0"/>
              </a:rPr>
              <a:t>ngúc ngoắc</a:t>
            </a:r>
          </a:p>
          <a:p>
            <a:r>
              <a:rPr lang="en-US" sz="6600" smtClean="0">
                <a:latin typeface="Arial-Rounded" pitchFamily="34" charset="0"/>
                <a:ea typeface="Arial-Rounded" pitchFamily="34" charset="0"/>
                <a:cs typeface="Arial-Rounded" pitchFamily="34" charset="0"/>
              </a:rPr>
              <a:t>mỏ khoằm</a:t>
            </a:r>
          </a:p>
          <a:p>
            <a:r>
              <a:rPr lang="en-US" sz="6600" smtClean="0">
                <a:latin typeface="Arial-Rounded" pitchFamily="34" charset="0"/>
                <a:ea typeface="Arial-Rounded" pitchFamily="34" charset="0"/>
                <a:cs typeface="Arial-Rounded" pitchFamily="34" charset="0"/>
              </a:rPr>
              <a:t>huơ vòi</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457200" y="671289"/>
            <a:ext cx="5410200" cy="4154971"/>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oam   	-</a:t>
            </a:r>
          </a:p>
          <a:p>
            <a:r>
              <a:rPr lang="en-US" sz="6600" smtClean="0">
                <a:latin typeface="Arial-Rounded" pitchFamily="34" charset="0"/>
                <a:ea typeface="Arial-Rounded" pitchFamily="34" charset="0"/>
                <a:cs typeface="Arial-Rounded" pitchFamily="34" charset="0"/>
              </a:rPr>
              <a:t>oăc     	- </a:t>
            </a:r>
          </a:p>
          <a:p>
            <a:r>
              <a:rPr lang="en-US" sz="6600" smtClean="0">
                <a:latin typeface="Arial-Rounded" pitchFamily="34" charset="0"/>
                <a:ea typeface="Arial-Rounded" pitchFamily="34" charset="0"/>
                <a:cs typeface="Arial-Rounded" pitchFamily="34" charset="0"/>
              </a:rPr>
              <a:t>oăm   	-</a:t>
            </a:r>
          </a:p>
          <a:p>
            <a:r>
              <a:rPr lang="en-US" sz="6600" smtClean="0">
                <a:latin typeface="Arial-Rounded" pitchFamily="34" charset="0"/>
                <a:ea typeface="Arial-Rounded" pitchFamily="34" charset="0"/>
                <a:cs typeface="Arial-Rounded" pitchFamily="34" charset="0"/>
              </a:rPr>
              <a:t>uơ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7940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Vẹt mỏ khoằm thay mặt các bạn nói những lời chúc tốt đẹp.</a:t>
            </a:r>
          </a:p>
        </p:txBody>
      </p:sp>
      <p:cxnSp>
        <p:nvCxnSpPr>
          <p:cNvPr id="5" name="Straight Connector 4"/>
          <p:cNvCxnSpPr/>
          <p:nvPr/>
        </p:nvCxnSpPr>
        <p:spPr>
          <a:xfrm flipH="1">
            <a:off x="32004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329993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Khỉ vàng và sóc nâu tặng voi tiết mục “ngúc ngoắc đuôi”.</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807278"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658100" y="19803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1"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1597315" y="7638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730250" y="12722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7315200" y="12976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5486400" y="16573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533400" y="213155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6367319" y="20883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6659419" y="24901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1543050" y="325556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sp>
        <p:nvSpPr>
          <p:cNvPr id="23" name="Oval 22"/>
          <p:cNvSpPr/>
          <p:nvPr/>
        </p:nvSpPr>
        <p:spPr>
          <a:xfrm>
            <a:off x="4532168" y="36357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1905000"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5" y="563880"/>
            <a:ext cx="527050" cy="26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3181350"/>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1+#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27963" y="435896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983"/>
          <a:stretch/>
        </p:blipFill>
        <p:spPr bwMode="auto">
          <a:xfrm>
            <a:off x="583262" y="332250"/>
            <a:ext cx="8507412" cy="38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2144575" y="2549390"/>
            <a:ext cx="10304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848600" y="2952750"/>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16284" y="3729264"/>
            <a:ext cx="562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9788" y="2952750"/>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078629" y="2952750"/>
            <a:ext cx="1607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391</Words>
  <Application>Microsoft Office PowerPoint</Application>
  <PresentationFormat>On-screen Show (16:9)</PresentationFormat>
  <Paragraphs>70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95</cp:revision>
  <dcterms:created xsi:type="dcterms:W3CDTF">2020-12-08T15:48:47Z</dcterms:created>
  <dcterms:modified xsi:type="dcterms:W3CDTF">2022-04-26T21:20:20Z</dcterms:modified>
</cp:coreProperties>
</file>